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35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D76ED-D848-4E00-B41E-E02D40A87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DF45D0-1E1C-457A-897F-F3CB84C49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768AD-97EC-44F7-9722-2FFC8A3D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ECD67-9F86-4E5C-A6E8-C8D3BD72C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6C961-CA63-4011-87D1-CAE0AC7D2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407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5C32A-F92F-41D1-A00E-26C3F5F05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F9B33C-5FB4-49AA-B52E-D75118CB65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9834D-5B33-466F-827A-0D5B4FAD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6F9A7-296A-499C-8278-76F41B9E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D3C93-EA85-4915-A73B-F7DF30B7C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3361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16D106-061B-42D5-B8A0-EE67FBCD0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C219A-0C69-46A0-93D4-897088806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F2451-38AF-434D-9684-E6512CEF0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0909-D958-448C-869E-8EF537905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0D68D-381B-43CC-BE69-41FF4B722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509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72F75-7A8D-4B61-8D29-83008C39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6457B-55C9-438D-AF12-7D4604402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3FC98-5EF7-4406-A102-D2244B719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0BB0A-0674-4C66-91CB-3F04A24F5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81D02-E999-4799-8B55-4E7FBE3F3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9305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1A106-5641-43C2-8998-168DABC41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975F8-30A3-4D75-90BD-C604128D6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44260-DA92-49BC-8210-7FDC6E865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E99A2-D032-4750-8ECD-9E747555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80F99-3B81-4FA5-A609-A52337113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0583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56674-18B0-4E93-A11C-CF062E01D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61E9B-54BF-483E-BAB1-D766A12B9C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220A16-F1B8-4296-8145-ACEDD1A68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A42B6-6304-4A1B-8075-76FE2650B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FDC24-984D-4904-880A-04769A10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70CEA1-886B-4C70-9DD4-F66A5B56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8959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57F2F-AF44-4A0E-9F92-151AD82E8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E9A42-E37B-4B0D-8CC4-367B69CD9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CFB15-3A40-4CC3-98DD-E3999F8CF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FE523-9D13-4D24-BD22-05DE1CB193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DC34EF-82F4-4BB6-834F-59AF310BE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DCC75D-368D-49DB-9FA1-4C91C418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737EB-44B0-49EF-BF5F-50024A6F3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F394FB-C9B5-43CB-A627-171B6CEA9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7972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0079D-C6BD-4EF9-BAF8-50B24EF73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180CDC-1D7C-404C-BCF9-235D1E5E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D037F1-B374-432E-97B3-E226144F7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C408A-3BBF-494A-AD48-96B80DF2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743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0F3BA2-F715-463A-869E-CA4B3B431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E616CB-F118-4D48-AC4B-8CD873A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4C288C-0A61-4016-A78B-389774668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9553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AD6B1-2F3D-4580-9397-35C948A1A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86516-9FE4-4128-9C19-2D1037E5F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ED400-E9C8-4707-81E2-38B9CBE4F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674D6-0B10-4229-966E-69F84376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098B6-F751-44C3-B82C-E3A5542C2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34F6AF-D887-4CCC-ADC0-496A0A54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7442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8FAE0-B123-4EA2-8A71-DACF6DCCE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0F3D6-E8E8-45FD-B15D-24F2A35D0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756F-7A8D-44E3-B7BD-2883407FBB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26208-C1E2-489C-A229-654D9895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2724F-92B2-4301-8A9F-28B46744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A5BD7-1367-4E75-81F2-4CC02013D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8475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29BA57-4452-4CF9-8895-553DAEF71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93A07-8500-4002-A61D-BC1DD413E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85E8-3532-4D5A-8105-52DE34FC55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1B128-AB7F-4988-90EF-FFAF9ECFA4DF}" type="datetimeFigureOut">
              <a:rPr lang="LID4096" smtClean="0"/>
              <a:t>05/24/2024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65C3F-2F2F-49D9-8B0D-BC96BE6B2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A965A-C997-4163-B92E-E2F4F1615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9CCA7-BBC9-42AB-AE10-0F3C0D70C037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8033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AF3210-8E39-4C5C-BCCE-EE48A446FD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9" t="67306" r="523" b="6575"/>
          <a:stretch/>
        </p:blipFill>
        <p:spPr>
          <a:xfrm>
            <a:off x="2054269" y="3581530"/>
            <a:ext cx="7548676" cy="17912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FC9E3-A401-418C-8783-C9D0F9711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t="67214" r="-1" b="6668"/>
          <a:stretch/>
        </p:blipFill>
        <p:spPr>
          <a:xfrm>
            <a:off x="2054269" y="1485246"/>
            <a:ext cx="7548676" cy="17912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6F807E-E795-43CB-9F07-49949B8F2E94}"/>
              </a:ext>
            </a:extLst>
          </p:cNvPr>
          <p:cNvSpPr txBox="1"/>
          <p:nvPr/>
        </p:nvSpPr>
        <p:spPr>
          <a:xfrm>
            <a:off x="613775" y="1791222"/>
            <a:ext cx="1108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Anti-CERT</a:t>
            </a:r>
          </a:p>
          <a:p>
            <a:r>
              <a:rPr lang="fr-CH" dirty="0"/>
              <a:t>60sec </a:t>
            </a:r>
            <a:r>
              <a:rPr lang="fr-CH" dirty="0" err="1"/>
              <a:t>exp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B5A75-1142-4FCA-BE23-8C5977647062}"/>
              </a:ext>
            </a:extLst>
          </p:cNvPr>
          <p:cNvSpPr txBox="1"/>
          <p:nvPr/>
        </p:nvSpPr>
        <p:spPr>
          <a:xfrm>
            <a:off x="613775" y="4097282"/>
            <a:ext cx="1224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Anti-CERT</a:t>
            </a:r>
          </a:p>
          <a:p>
            <a:r>
              <a:rPr lang="fr-CH" dirty="0"/>
              <a:t>120sec </a:t>
            </a:r>
            <a:r>
              <a:rPr lang="fr-CH" dirty="0" err="1"/>
              <a:t>exp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56278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36F807E-E795-43CB-9F07-49949B8F2E94}"/>
              </a:ext>
            </a:extLst>
          </p:cNvPr>
          <p:cNvSpPr txBox="1"/>
          <p:nvPr/>
        </p:nvSpPr>
        <p:spPr>
          <a:xfrm>
            <a:off x="613775" y="1791222"/>
            <a:ext cx="1322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Anti-GAPDH</a:t>
            </a:r>
          </a:p>
          <a:p>
            <a:r>
              <a:rPr lang="fr-CH" dirty="0"/>
              <a:t>10sec </a:t>
            </a:r>
            <a:r>
              <a:rPr lang="fr-CH" dirty="0" err="1"/>
              <a:t>exp</a:t>
            </a:r>
            <a:endParaRPr lang="LID4096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BE04BB-14BB-485E-8FF9-1C9FC6CB0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6"/>
          <a:stretch/>
        </p:blipFill>
        <p:spPr>
          <a:xfrm rot="5400000">
            <a:off x="5036678" y="-1059322"/>
            <a:ext cx="21186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38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Gehin Charlotte Julie Caroline</dc:creator>
  <cp:lastModifiedBy>Gehin Charlotte Julie Caroline</cp:lastModifiedBy>
  <cp:revision>3</cp:revision>
  <dcterms:created xsi:type="dcterms:W3CDTF">2024-05-24T07:37:51Z</dcterms:created>
  <dcterms:modified xsi:type="dcterms:W3CDTF">2024-05-24T07:45:23Z</dcterms:modified>
</cp:coreProperties>
</file>